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9" r:id="rId1"/>
  </p:sldMasterIdLst>
  <p:sldIdLst>
    <p:sldId id="256" r:id="rId2"/>
    <p:sldId id="257" r:id="rId3"/>
    <p:sldId id="296" r:id="rId4"/>
    <p:sldId id="300" r:id="rId5"/>
    <p:sldId id="259" r:id="rId6"/>
    <p:sldId id="295" r:id="rId7"/>
    <p:sldId id="298" r:id="rId8"/>
    <p:sldId id="299" r:id="rId9"/>
    <p:sldId id="29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0CAE"/>
    <a:srgbClr val="FFFFFF"/>
    <a:srgbClr val="1CADE4"/>
    <a:srgbClr val="FF7C80"/>
    <a:srgbClr val="FF0066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-534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4/5/2021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674114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4/5/2021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6602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4/5/2021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50264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4/5/2021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93780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4/5/2021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743090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4/5/2021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66501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4/5/2021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28884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4/5/2021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63392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4/5/2021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10544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0DF5E60-9974-AC48-9591-99C2BB44B7CF}" type="datetimeFigureOut">
              <a:rPr lang="en-US" smtClean="0"/>
              <a:pPr/>
              <a:t>4/5/2021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81305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2236993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4/5/2021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322320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slide" Target="slide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33B50DB-F782-447E-B464-B05047F0E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37186"/>
            <a:ext cx="10058400" cy="1087926"/>
          </a:xfrm>
        </p:spPr>
        <p:txBody>
          <a:bodyPr>
            <a:normAutofit fontScale="90000"/>
          </a:bodyPr>
          <a:lstStyle/>
          <a:p>
            <a:r>
              <a:rPr lang="en-US" dirty="0"/>
              <a:t>Tip User Bot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56D53DC-B705-4EAD-BE7B-2EFDAEF142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096752"/>
            <a:ext cx="10058400" cy="1143000"/>
          </a:xfrm>
        </p:spPr>
        <p:txBody>
          <a:bodyPr/>
          <a:lstStyle/>
          <a:p>
            <a:r>
              <a:rPr lang="en-US" dirty="0"/>
              <a:t>Abhijit Roy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19200" y="4361796"/>
            <a:ext cx="1656992" cy="400110"/>
          </a:xfrm>
          <a:prstGeom prst="rect">
            <a:avLst/>
          </a:prstGeom>
          <a:solidFill>
            <a:schemeClr val="accent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Calibri Light" pitchFamily="34" charset="0"/>
                <a:cs typeface="Calibri Light" pitchFamily="34" charset="0"/>
              </a:rPr>
              <a:t>Testing Report</a:t>
            </a:r>
            <a:endParaRPr lang="en-US" sz="2000" dirty="0">
              <a:solidFill>
                <a:schemeClr val="bg1"/>
              </a:solidFill>
              <a:latin typeface="Calibri Light" pitchFamily="34" charset="0"/>
              <a:cs typeface="Calibri Light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16566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70ED99-BFEC-4CD6-A6DE-532D7448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0D87DB9-FC06-4AC8-A06C-F9BFF0DA1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2398395" cy="355494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  <a:hlinkClick r:id="rId2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pre-requisites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6EAC1C"/>
                </a:solidFill>
              </a:rPr>
              <a:t> balance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u="sng" dirty="0" smtClean="0">
                <a:solidFill>
                  <a:schemeClr val="accent1"/>
                </a:solid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deposit</a:t>
            </a:r>
            <a:endParaRPr lang="en-US" u="sng" dirty="0">
              <a:solidFill>
                <a:schemeClr val="accent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  <a:hlinkClick r:id="rId4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withdraw</a:t>
            </a:r>
            <a:endParaRPr lang="en-US" dirty="0">
              <a:solidFill>
                <a:schemeClr val="accent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  <a:hlinkClick r:id="rId5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withdrawmemo</a:t>
            </a:r>
            <a:endParaRPr lang="en-US" dirty="0">
              <a:solidFill>
                <a:schemeClr val="accent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  <a:hlinkClick r:id="rId6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tip</a:t>
            </a:r>
            <a:endParaRPr lang="en-US" dirty="0">
              <a:solidFill>
                <a:schemeClr val="accent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86945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="" xmlns:a16="http://schemas.microsoft.com/office/drawing/2014/main" id="{DBE9B3EA-B7BA-4FEC-8332-323E1AC9383A}"/>
              </a:ext>
            </a:extLst>
          </p:cNvPr>
          <p:cNvSpPr txBox="1">
            <a:spLocks/>
          </p:cNvSpPr>
          <p:nvPr/>
        </p:nvSpPr>
        <p:spPr>
          <a:xfrm>
            <a:off x="0" y="231775"/>
            <a:ext cx="1864311" cy="466725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Pre-requisites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5A93A9F-B599-49B3-BBFF-93D3691604AD}"/>
              </a:ext>
            </a:extLst>
          </p:cNvPr>
          <p:cNvSpPr txBox="1"/>
          <p:nvPr/>
        </p:nvSpPr>
        <p:spPr>
          <a:xfrm>
            <a:off x="433605" y="1113473"/>
            <a:ext cx="113811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For testing purpose, </a:t>
            </a:r>
            <a:r>
              <a:rPr lang="en-US" sz="2000" b="1" dirty="0"/>
              <a:t>“telegram_id – </a:t>
            </a:r>
            <a:r>
              <a:rPr lang="en-US" sz="2000" b="1" dirty="0">
                <a:solidFill>
                  <a:schemeClr val="accent1"/>
                </a:solidFill>
              </a:rPr>
              <a:t>145624324</a:t>
            </a:r>
            <a:r>
              <a:rPr lang="en-US" sz="2000" b="1" dirty="0"/>
              <a:t>”</a:t>
            </a:r>
            <a:r>
              <a:rPr lang="en-US" sz="2000" dirty="0"/>
              <a:t> donate some tokens (5 EOS, 3 FUTBOL) to </a:t>
            </a:r>
          </a:p>
          <a:p>
            <a:pPr algn="just"/>
            <a:r>
              <a:rPr lang="en-US" sz="2000" b="1" dirty="0"/>
              <a:t>“telegram_id – </a:t>
            </a:r>
            <a:r>
              <a:rPr lang="en-US" sz="2000" b="1" dirty="0">
                <a:solidFill>
                  <a:schemeClr val="accent1"/>
                </a:solidFill>
              </a:rPr>
              <a:t>410894301</a:t>
            </a:r>
            <a:r>
              <a:rPr lang="en-US" sz="2000" b="1" dirty="0"/>
              <a:t>”</a:t>
            </a:r>
            <a:r>
              <a:rPr lang="en-US" sz="2000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For production, user shall have balances in either owned EOSIO account or in Exchanges EOSIO account.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8B91C2DB-5CA6-4404-ABD7-DAD6193ECD61}"/>
              </a:ext>
            </a:extLst>
          </p:cNvPr>
          <p:cNvGrpSpPr/>
          <p:nvPr/>
        </p:nvGrpSpPr>
        <p:grpSpPr>
          <a:xfrm>
            <a:off x="2176758" y="2450238"/>
            <a:ext cx="7894869" cy="3714176"/>
            <a:chOff x="2176758" y="2290440"/>
            <a:chExt cx="7894869" cy="3714176"/>
          </a:xfrm>
        </p:grpSpPr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E9BAA549-E7C3-437E-813B-36EBF2C6D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6758" y="2290440"/>
              <a:ext cx="7894869" cy="3714176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FC873AA2-BA00-4E17-89A8-65E366B8AA79}"/>
                </a:ext>
              </a:extLst>
            </p:cNvPr>
            <p:cNvCxnSpPr>
              <a:cxnSpLocks/>
            </p:cNvCxnSpPr>
            <p:nvPr/>
          </p:nvCxnSpPr>
          <p:spPr>
            <a:xfrm>
              <a:off x="2725445" y="5335480"/>
              <a:ext cx="726193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3210154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8DB85A8-ABB9-45CC-A155-6FA9AFD624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1775"/>
            <a:ext cx="1568450" cy="466725"/>
          </a:xfr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balance</a:t>
            </a:r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676650" y="1057275"/>
            <a:ext cx="5109998" cy="4933622"/>
            <a:chOff x="3676650" y="1057275"/>
            <a:chExt cx="4838700" cy="4743450"/>
          </a:xfrm>
        </p:grpSpPr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676650" y="1057275"/>
              <a:ext cx="4838700" cy="4743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5484B792-4C50-41B9-A54F-B8659E821B9C}"/>
                </a:ext>
              </a:extLst>
            </p:cNvPr>
            <p:cNvSpPr/>
            <p:nvPr/>
          </p:nvSpPr>
          <p:spPr>
            <a:xfrm>
              <a:off x="3686277" y="1690501"/>
              <a:ext cx="4827102" cy="2639761"/>
            </a:xfrm>
            <a:prstGeom prst="rect">
              <a:avLst/>
            </a:prstGeom>
            <a:blipFill>
              <a:blip r:embed="rId3">
                <a:alphaModFix amt="50000"/>
              </a:blip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600878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8DB85A8-ABB9-45CC-A155-6FA9AFD624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1775"/>
            <a:ext cx="1568450" cy="466725"/>
          </a:xfrm>
          <a:solidFill>
            <a:schemeClr val="accent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2400" dirty="0"/>
              <a:t>deposit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D4958EF0-3E19-4DB5-A639-8C57D7B60DA3}"/>
              </a:ext>
            </a:extLst>
          </p:cNvPr>
          <p:cNvGrpSpPr/>
          <p:nvPr/>
        </p:nvGrpSpPr>
        <p:grpSpPr>
          <a:xfrm>
            <a:off x="2818385" y="992941"/>
            <a:ext cx="6555230" cy="5079905"/>
            <a:chOff x="2963908" y="1001819"/>
            <a:chExt cx="6555230" cy="5079905"/>
          </a:xfrm>
        </p:grpSpPr>
        <p:pic>
          <p:nvPicPr>
            <p:cNvPr id="5" name="Picture 4">
              <a:extLst>
                <a:ext uri="{FF2B5EF4-FFF2-40B4-BE49-F238E27FC236}">
                  <a16:creationId xmlns="" xmlns:a16="http://schemas.microsoft.com/office/drawing/2014/main" id="{6ED8356C-4BCA-42D3-9C21-B5CDC8BBD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63908" y="1001819"/>
              <a:ext cx="6555230" cy="507990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B234D8EB-1D01-4F69-96D8-91BEE442A7C2}"/>
                </a:ext>
              </a:extLst>
            </p:cNvPr>
            <p:cNvSpPr/>
            <p:nvPr/>
          </p:nvSpPr>
          <p:spPr>
            <a:xfrm>
              <a:off x="2963908" y="1676400"/>
              <a:ext cx="6555230" cy="2952750"/>
            </a:xfrm>
            <a:prstGeom prst="rect">
              <a:avLst/>
            </a:prstGeom>
            <a:blipFill>
              <a:blip r:embed="rId3">
                <a:alphaModFix amt="50000"/>
              </a:blip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600878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8DB85A8-ABB9-45CC-A155-6FA9AFD624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1775"/>
            <a:ext cx="1568450" cy="466725"/>
          </a:xfrm>
          <a:solidFill>
            <a:schemeClr val="accent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2400" dirty="0"/>
              <a:t>withdraw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AAC02CA-BF3B-4395-A385-0CDB906ABCC0}"/>
              </a:ext>
            </a:extLst>
          </p:cNvPr>
          <p:cNvSpPr txBox="1"/>
          <p:nvPr/>
        </p:nvSpPr>
        <p:spPr>
          <a:xfrm>
            <a:off x="2447339" y="95805"/>
            <a:ext cx="1038686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B2107D1-4891-492F-89EF-8415F71FF694}"/>
              </a:ext>
            </a:extLst>
          </p:cNvPr>
          <p:cNvSpPr txBox="1"/>
          <p:nvPr/>
        </p:nvSpPr>
        <p:spPr>
          <a:xfrm>
            <a:off x="7757666" y="95805"/>
            <a:ext cx="1038686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ERROR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356FADBC-E945-4020-BC71-B283C69ED41D}"/>
              </a:ext>
            </a:extLst>
          </p:cNvPr>
          <p:cNvCxnSpPr>
            <a:cxnSpLocks/>
          </p:cNvCxnSpPr>
          <p:nvPr/>
        </p:nvCxnSpPr>
        <p:spPr>
          <a:xfrm flipH="1">
            <a:off x="4358938" y="482893"/>
            <a:ext cx="2" cy="305636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1A6FD61E-DB8E-4243-B523-903F2DBB945D}"/>
              </a:ext>
            </a:extLst>
          </p:cNvPr>
          <p:cNvGrpSpPr/>
          <p:nvPr/>
        </p:nvGrpSpPr>
        <p:grpSpPr>
          <a:xfrm>
            <a:off x="8450282" y="651459"/>
            <a:ext cx="3570082" cy="2677669"/>
            <a:chOff x="8450282" y="651459"/>
            <a:chExt cx="3570082" cy="2677669"/>
          </a:xfrm>
        </p:grpSpPr>
        <p:pic>
          <p:nvPicPr>
            <p:cNvPr id="14" name="Picture 13">
              <a:extLst>
                <a:ext uri="{FF2B5EF4-FFF2-40B4-BE49-F238E27FC236}">
                  <a16:creationId xmlns="" xmlns:a16="http://schemas.microsoft.com/office/drawing/2014/main" id="{31480601-C276-41FA-AE2E-FC0D3AE2E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55344" y="651459"/>
              <a:ext cx="3565020" cy="2677669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04D5742E-76A4-4762-8B8A-7139D6FF5214}"/>
                </a:ext>
              </a:extLst>
            </p:cNvPr>
            <p:cNvSpPr/>
            <p:nvPr/>
          </p:nvSpPr>
          <p:spPr>
            <a:xfrm>
              <a:off x="8450282" y="1010044"/>
              <a:ext cx="3570081" cy="1471787"/>
            </a:xfrm>
            <a:prstGeom prst="rect">
              <a:avLst/>
            </a:prstGeom>
            <a:blipFill>
              <a:blip r:embed="rId3">
                <a:alphaModFix amt="50000"/>
              </a:blip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4CC9B5-7F6C-43F7-A955-D0CF5040F41C}"/>
              </a:ext>
            </a:extLst>
          </p:cNvPr>
          <p:cNvGrpSpPr/>
          <p:nvPr/>
        </p:nvGrpSpPr>
        <p:grpSpPr>
          <a:xfrm>
            <a:off x="4589753" y="3364640"/>
            <a:ext cx="3781874" cy="2925192"/>
            <a:chOff x="2990581" y="1005630"/>
            <a:chExt cx="4535984" cy="3539737"/>
          </a:xfrm>
        </p:grpSpPr>
        <p:pic>
          <p:nvPicPr>
            <p:cNvPr id="23" name="Picture 22">
              <a:extLst>
                <a:ext uri="{FF2B5EF4-FFF2-40B4-BE49-F238E27FC236}">
                  <a16:creationId xmlns="" xmlns:a16="http://schemas.microsoft.com/office/drawing/2014/main" id="{1B7166AB-8C08-41A8-9487-452875BB8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90581" y="1005630"/>
              <a:ext cx="4535984" cy="3539737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="" xmlns:a16="http://schemas.microsoft.com/office/drawing/2014/main" id="{7B0B927E-B232-419F-BFAC-4DAEB042598C}"/>
                </a:ext>
              </a:extLst>
            </p:cNvPr>
            <p:cNvSpPr/>
            <p:nvPr/>
          </p:nvSpPr>
          <p:spPr>
            <a:xfrm>
              <a:off x="2990581" y="1482038"/>
              <a:ext cx="4535942" cy="1946962"/>
            </a:xfrm>
            <a:prstGeom prst="rect">
              <a:avLst/>
            </a:prstGeom>
            <a:blipFill>
              <a:blip r:embed="rId3">
                <a:alphaModFix amt="50000"/>
              </a:blip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9C001AD2-18DD-4DC4-B592-04B62C7AD69F}"/>
              </a:ext>
            </a:extLst>
          </p:cNvPr>
          <p:cNvGrpSpPr/>
          <p:nvPr/>
        </p:nvGrpSpPr>
        <p:grpSpPr>
          <a:xfrm>
            <a:off x="8456200" y="3342967"/>
            <a:ext cx="3564149" cy="2946865"/>
            <a:chOff x="2979150" y="1001819"/>
            <a:chExt cx="6233700" cy="4854361"/>
          </a:xfrm>
        </p:grpSpPr>
        <p:pic>
          <p:nvPicPr>
            <p:cNvPr id="31" name="Picture 30">
              <a:extLst>
                <a:ext uri="{FF2B5EF4-FFF2-40B4-BE49-F238E27FC236}">
                  <a16:creationId xmlns="" xmlns:a16="http://schemas.microsoft.com/office/drawing/2014/main" id="{ABA8BFE6-8AB5-42F0-9D7F-0277B8FC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79150" y="1001819"/>
              <a:ext cx="6233700" cy="4854361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="" xmlns:a16="http://schemas.microsoft.com/office/drawing/2014/main" id="{D87C60BA-1FC5-44DA-BCD9-8BE13DDA40CA}"/>
                </a:ext>
              </a:extLst>
            </p:cNvPr>
            <p:cNvSpPr/>
            <p:nvPr/>
          </p:nvSpPr>
          <p:spPr>
            <a:xfrm>
              <a:off x="2979150" y="1707777"/>
              <a:ext cx="6233700" cy="2748294"/>
            </a:xfrm>
            <a:prstGeom prst="rect">
              <a:avLst/>
            </a:prstGeom>
            <a:blipFill>
              <a:blip r:embed="rId3">
                <a:alphaModFix amt="50000"/>
              </a:blip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7F4A9479-4CC1-4D14-955E-986C94786990}"/>
              </a:ext>
            </a:extLst>
          </p:cNvPr>
          <p:cNvGrpSpPr/>
          <p:nvPr/>
        </p:nvGrpSpPr>
        <p:grpSpPr>
          <a:xfrm>
            <a:off x="171636" y="764632"/>
            <a:ext cx="4102715" cy="2664366"/>
            <a:chOff x="2998201" y="1005630"/>
            <a:chExt cx="6195597" cy="4846740"/>
          </a:xfrm>
        </p:grpSpPr>
        <p:pic>
          <p:nvPicPr>
            <p:cNvPr id="37" name="Picture 36">
              <a:extLst>
                <a:ext uri="{FF2B5EF4-FFF2-40B4-BE49-F238E27FC236}">
                  <a16:creationId xmlns="" xmlns:a16="http://schemas.microsoft.com/office/drawing/2014/main" id="{611761F6-0317-47EE-9AB8-9A26D1DD4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98201" y="1005630"/>
              <a:ext cx="6195597" cy="4846740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="" xmlns:a16="http://schemas.microsoft.com/office/drawing/2014/main" id="{C5FF582A-EF3F-4FB0-BA28-7D560244E069}"/>
                </a:ext>
              </a:extLst>
            </p:cNvPr>
            <p:cNvSpPr/>
            <p:nvPr/>
          </p:nvSpPr>
          <p:spPr>
            <a:xfrm>
              <a:off x="2998201" y="1662518"/>
              <a:ext cx="6195597" cy="2598764"/>
            </a:xfrm>
            <a:prstGeom prst="rect">
              <a:avLst/>
            </a:prstGeom>
            <a:blipFill>
              <a:blip r:embed="rId3">
                <a:alphaModFix amt="50000"/>
              </a:blip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C57C1DF8-7D95-416F-81CC-241522F6078B}"/>
              </a:ext>
            </a:extLst>
          </p:cNvPr>
          <p:cNvCxnSpPr>
            <a:cxnSpLocks/>
          </p:cNvCxnSpPr>
          <p:nvPr/>
        </p:nvCxnSpPr>
        <p:spPr>
          <a:xfrm>
            <a:off x="0" y="3521498"/>
            <a:ext cx="435893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8A8EABAD-9DA5-40E6-8634-D133D85C1442}"/>
              </a:ext>
            </a:extLst>
          </p:cNvPr>
          <p:cNvGrpSpPr/>
          <p:nvPr/>
        </p:nvGrpSpPr>
        <p:grpSpPr>
          <a:xfrm>
            <a:off x="947467" y="3587631"/>
            <a:ext cx="3564150" cy="2677670"/>
            <a:chOff x="2971529" y="1036112"/>
            <a:chExt cx="6248943" cy="4785775"/>
          </a:xfrm>
        </p:grpSpPr>
        <p:pic>
          <p:nvPicPr>
            <p:cNvPr id="46" name="Picture 45">
              <a:extLst>
                <a:ext uri="{FF2B5EF4-FFF2-40B4-BE49-F238E27FC236}">
                  <a16:creationId xmlns="" xmlns:a16="http://schemas.microsoft.com/office/drawing/2014/main" id="{75674C05-5701-4187-9929-96D3B1DB0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71529" y="1036112"/>
              <a:ext cx="6248942" cy="4785775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="" xmlns:a16="http://schemas.microsoft.com/office/drawing/2014/main" id="{F3E6C227-23F5-4888-ADD5-B82F7FD9268C}"/>
                </a:ext>
              </a:extLst>
            </p:cNvPr>
            <p:cNvSpPr/>
            <p:nvPr/>
          </p:nvSpPr>
          <p:spPr>
            <a:xfrm>
              <a:off x="2971529" y="1707778"/>
              <a:ext cx="6248943" cy="2591928"/>
            </a:xfrm>
            <a:prstGeom prst="rect">
              <a:avLst/>
            </a:prstGeom>
            <a:blipFill>
              <a:blip r:embed="rId3">
                <a:alphaModFix amt="50000"/>
              </a:blip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D9D93805-324B-4A39-B408-87685A053B5C}"/>
              </a:ext>
            </a:extLst>
          </p:cNvPr>
          <p:cNvGrpSpPr/>
          <p:nvPr/>
        </p:nvGrpSpPr>
        <p:grpSpPr>
          <a:xfrm>
            <a:off x="4589753" y="651459"/>
            <a:ext cx="3781883" cy="2677669"/>
            <a:chOff x="6421516" y="1826388"/>
            <a:chExt cx="3591078" cy="2266218"/>
          </a:xfrm>
        </p:grpSpPr>
        <p:pic>
          <p:nvPicPr>
            <p:cNvPr id="59" name="Picture 58">
              <a:extLst>
                <a:ext uri="{FF2B5EF4-FFF2-40B4-BE49-F238E27FC236}">
                  <a16:creationId xmlns="" xmlns:a16="http://schemas.microsoft.com/office/drawing/2014/main" id="{E162AC44-CF38-44AE-99C3-CE89559F0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21517" y="1826388"/>
              <a:ext cx="3591077" cy="2266218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="" xmlns:a16="http://schemas.microsoft.com/office/drawing/2014/main" id="{60E3B327-B52E-4A46-B586-2FCE55DEC3B7}"/>
                </a:ext>
              </a:extLst>
            </p:cNvPr>
            <p:cNvSpPr/>
            <p:nvPr/>
          </p:nvSpPr>
          <p:spPr>
            <a:xfrm>
              <a:off x="6421516" y="2147770"/>
              <a:ext cx="3591077" cy="1302295"/>
            </a:xfrm>
            <a:prstGeom prst="rect">
              <a:avLst/>
            </a:prstGeom>
            <a:blipFill>
              <a:blip r:embed="rId3">
                <a:alphaModFix amt="50000"/>
              </a:blip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812956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AAC02CA-BF3B-4395-A385-0CDB906ABCC0}"/>
              </a:ext>
            </a:extLst>
          </p:cNvPr>
          <p:cNvSpPr txBox="1"/>
          <p:nvPr/>
        </p:nvSpPr>
        <p:spPr>
          <a:xfrm>
            <a:off x="2447339" y="95805"/>
            <a:ext cx="1038686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B2107D1-4891-492F-89EF-8415F71FF694}"/>
              </a:ext>
            </a:extLst>
          </p:cNvPr>
          <p:cNvSpPr txBox="1"/>
          <p:nvPr/>
        </p:nvSpPr>
        <p:spPr>
          <a:xfrm>
            <a:off x="7757666" y="95805"/>
            <a:ext cx="1038686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ERROR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356FADBC-E945-4020-BC71-B283C69ED41D}"/>
              </a:ext>
            </a:extLst>
          </p:cNvPr>
          <p:cNvCxnSpPr>
            <a:cxnSpLocks/>
          </p:cNvCxnSpPr>
          <p:nvPr/>
        </p:nvCxnSpPr>
        <p:spPr>
          <a:xfrm flipH="1">
            <a:off x="4509861" y="482893"/>
            <a:ext cx="2" cy="305636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C57C1DF8-7D95-416F-81CC-241522F6078B}"/>
              </a:ext>
            </a:extLst>
          </p:cNvPr>
          <p:cNvCxnSpPr>
            <a:cxnSpLocks/>
          </p:cNvCxnSpPr>
          <p:nvPr/>
        </p:nvCxnSpPr>
        <p:spPr>
          <a:xfrm flipV="1">
            <a:off x="4509861" y="3521498"/>
            <a:ext cx="0" cy="276084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itle 1">
            <a:extLst>
              <a:ext uri="{FF2B5EF4-FFF2-40B4-BE49-F238E27FC236}">
                <a16:creationId xmlns="" xmlns:a16="http://schemas.microsoft.com/office/drawing/2014/main" id="{0B536FC4-C896-4935-B6BE-31F62D1F7964}"/>
              </a:ext>
            </a:extLst>
          </p:cNvPr>
          <p:cNvSpPr txBox="1">
            <a:spLocks/>
          </p:cNvSpPr>
          <p:nvPr/>
        </p:nvSpPr>
        <p:spPr>
          <a:xfrm>
            <a:off x="0" y="231775"/>
            <a:ext cx="2055120" cy="466725"/>
          </a:xfrm>
          <a:prstGeom prst="rect">
            <a:avLst/>
          </a:prstGeom>
          <a:solidFill>
            <a:srgbClr val="7030A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bg1"/>
                </a:solidFill>
              </a:rPr>
              <a:t>withdrawmemo</a:t>
            </a:r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E94BAE12-36AA-4DCA-AD81-3513E88AE397}"/>
              </a:ext>
            </a:extLst>
          </p:cNvPr>
          <p:cNvGrpSpPr/>
          <p:nvPr/>
        </p:nvGrpSpPr>
        <p:grpSpPr>
          <a:xfrm>
            <a:off x="4654627" y="595507"/>
            <a:ext cx="3710860" cy="2694458"/>
            <a:chOff x="2982959" y="990388"/>
            <a:chExt cx="6233700" cy="4877223"/>
          </a:xfrm>
        </p:grpSpPr>
        <p:pic>
          <p:nvPicPr>
            <p:cNvPr id="5" name="Picture 4">
              <a:extLst>
                <a:ext uri="{FF2B5EF4-FFF2-40B4-BE49-F238E27FC236}">
                  <a16:creationId xmlns="" xmlns:a16="http://schemas.microsoft.com/office/drawing/2014/main" id="{1564F4F6-A555-4EE1-8233-5204559BC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82960" y="990388"/>
              <a:ext cx="6226080" cy="4877223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="" xmlns:a16="http://schemas.microsoft.com/office/drawing/2014/main" id="{3F4EFD22-2EBA-42D7-8BDC-BDC56D75D7B8}"/>
                </a:ext>
              </a:extLst>
            </p:cNvPr>
            <p:cNvSpPr/>
            <p:nvPr/>
          </p:nvSpPr>
          <p:spPr>
            <a:xfrm>
              <a:off x="2982959" y="1676819"/>
              <a:ext cx="6233700" cy="2611253"/>
            </a:xfrm>
            <a:prstGeom prst="rect">
              <a:avLst/>
            </a:prstGeom>
            <a:blipFill>
              <a:blip r:embed="rId3">
                <a:alphaModFix amt="50000"/>
              </a:blip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B7496B8C-DD00-42DE-AD07-B30016AD2B4D}"/>
              </a:ext>
            </a:extLst>
          </p:cNvPr>
          <p:cNvGrpSpPr/>
          <p:nvPr/>
        </p:nvGrpSpPr>
        <p:grpSpPr>
          <a:xfrm>
            <a:off x="88777" y="736847"/>
            <a:ext cx="4340573" cy="3373514"/>
            <a:chOff x="2966681" y="1020871"/>
            <a:chExt cx="6257600" cy="4816257"/>
          </a:xfrm>
        </p:grpSpPr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9FA47FAE-AE18-4787-B94B-FB4BC5C76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7719" y="1020871"/>
              <a:ext cx="6256562" cy="4816257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="" xmlns:a16="http://schemas.microsoft.com/office/drawing/2014/main" id="{73D0410F-345D-4F50-B618-E12DFD0603D9}"/>
                </a:ext>
              </a:extLst>
            </p:cNvPr>
            <p:cNvSpPr/>
            <p:nvPr/>
          </p:nvSpPr>
          <p:spPr>
            <a:xfrm>
              <a:off x="2966681" y="1681154"/>
              <a:ext cx="6256561" cy="2619656"/>
            </a:xfrm>
            <a:prstGeom prst="rect">
              <a:avLst/>
            </a:prstGeom>
            <a:blipFill>
              <a:blip r:embed="rId3">
                <a:alphaModFix amt="50000"/>
              </a:blip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3F04179E-276C-4882-A925-9615A283E617}"/>
              </a:ext>
            </a:extLst>
          </p:cNvPr>
          <p:cNvGrpSpPr/>
          <p:nvPr/>
        </p:nvGrpSpPr>
        <p:grpSpPr>
          <a:xfrm>
            <a:off x="8450781" y="575656"/>
            <a:ext cx="3608101" cy="2734161"/>
            <a:chOff x="4589718" y="651459"/>
            <a:chExt cx="3781874" cy="2679984"/>
          </a:xfrm>
        </p:grpSpPr>
        <p:pic>
          <p:nvPicPr>
            <p:cNvPr id="22" name="Picture 21">
              <a:extLst>
                <a:ext uri="{FF2B5EF4-FFF2-40B4-BE49-F238E27FC236}">
                  <a16:creationId xmlns="" xmlns:a16="http://schemas.microsoft.com/office/drawing/2014/main" id="{032FC7F4-368D-4951-AE27-E073691911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189"/>
            <a:stretch/>
          </p:blipFill>
          <p:spPr>
            <a:xfrm>
              <a:off x="4589719" y="651459"/>
              <a:ext cx="3781873" cy="2679984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="" xmlns:a16="http://schemas.microsoft.com/office/drawing/2014/main" id="{F180BD15-233A-4703-BBDF-96229B98BA4A}"/>
                </a:ext>
              </a:extLst>
            </p:cNvPr>
            <p:cNvSpPr/>
            <p:nvPr/>
          </p:nvSpPr>
          <p:spPr>
            <a:xfrm>
              <a:off x="4589718" y="1026406"/>
              <a:ext cx="3781839" cy="1471692"/>
            </a:xfrm>
            <a:prstGeom prst="rect">
              <a:avLst/>
            </a:prstGeom>
            <a:blipFill>
              <a:blip r:embed="rId3">
                <a:alphaModFix amt="50000"/>
              </a:blip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="" xmlns:a16="http://schemas.microsoft.com/office/drawing/2014/main" id="{80430BB7-80B2-4EC4-8F02-34DA563E5AD9}"/>
              </a:ext>
            </a:extLst>
          </p:cNvPr>
          <p:cNvGrpSpPr/>
          <p:nvPr/>
        </p:nvGrpSpPr>
        <p:grpSpPr>
          <a:xfrm>
            <a:off x="4589718" y="3390252"/>
            <a:ext cx="3781834" cy="2892093"/>
            <a:chOff x="2966681" y="1001819"/>
            <a:chExt cx="6257600" cy="4854361"/>
          </a:xfrm>
        </p:grpSpPr>
        <p:pic>
          <p:nvPicPr>
            <p:cNvPr id="51" name="Picture 50">
              <a:extLst>
                <a:ext uri="{FF2B5EF4-FFF2-40B4-BE49-F238E27FC236}">
                  <a16:creationId xmlns="" xmlns:a16="http://schemas.microsoft.com/office/drawing/2014/main" id="{74C759E5-B111-4669-B5C9-C46089177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67719" y="1001819"/>
              <a:ext cx="6256562" cy="4854361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="" xmlns:a16="http://schemas.microsoft.com/office/drawing/2014/main" id="{DB60F8E1-908E-474D-ADD5-726C4270C016}"/>
                </a:ext>
              </a:extLst>
            </p:cNvPr>
            <p:cNvSpPr/>
            <p:nvPr/>
          </p:nvSpPr>
          <p:spPr>
            <a:xfrm>
              <a:off x="2966681" y="1668437"/>
              <a:ext cx="6256561" cy="2592597"/>
            </a:xfrm>
            <a:prstGeom prst="rect">
              <a:avLst/>
            </a:prstGeom>
            <a:blipFill>
              <a:blip r:embed="rId3">
                <a:alphaModFix amt="50000"/>
              </a:blip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527C82FF-1BE2-4E91-B01D-305660D8ACEE}"/>
              </a:ext>
            </a:extLst>
          </p:cNvPr>
          <p:cNvGrpSpPr/>
          <p:nvPr/>
        </p:nvGrpSpPr>
        <p:grpSpPr>
          <a:xfrm>
            <a:off x="8450782" y="3390252"/>
            <a:ext cx="3649480" cy="2892092"/>
            <a:chOff x="2982960" y="1001819"/>
            <a:chExt cx="6233700" cy="4854361"/>
          </a:xfrm>
        </p:grpSpPr>
        <p:pic>
          <p:nvPicPr>
            <p:cNvPr id="55" name="Picture 54">
              <a:extLst>
                <a:ext uri="{FF2B5EF4-FFF2-40B4-BE49-F238E27FC236}">
                  <a16:creationId xmlns="" xmlns:a16="http://schemas.microsoft.com/office/drawing/2014/main" id="{D161D075-4408-4D5A-88C6-D841AEE1B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82960" y="1001819"/>
              <a:ext cx="6226080" cy="4854361"/>
            </a:xfrm>
            <a:prstGeom prst="rect">
              <a:avLst/>
            </a:prstGeom>
          </p:spPr>
        </p:pic>
        <p:sp>
          <p:nvSpPr>
            <p:cNvPr id="56" name="Rectangle 55">
              <a:extLst>
                <a:ext uri="{FF2B5EF4-FFF2-40B4-BE49-F238E27FC236}">
                  <a16:creationId xmlns="" xmlns:a16="http://schemas.microsoft.com/office/drawing/2014/main" id="{C4048851-6E7F-4FAC-AC23-71216AA7865A}"/>
                </a:ext>
              </a:extLst>
            </p:cNvPr>
            <p:cNvSpPr/>
            <p:nvPr/>
          </p:nvSpPr>
          <p:spPr>
            <a:xfrm>
              <a:off x="2982960" y="1668437"/>
              <a:ext cx="6233700" cy="2748294"/>
            </a:xfrm>
            <a:prstGeom prst="rect">
              <a:avLst/>
            </a:prstGeom>
            <a:blipFill>
              <a:blip r:embed="rId3">
                <a:alphaModFix amt="50000"/>
              </a:blip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685982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AAC02CA-BF3B-4395-A385-0CDB906ABCC0}"/>
              </a:ext>
            </a:extLst>
          </p:cNvPr>
          <p:cNvSpPr txBox="1"/>
          <p:nvPr/>
        </p:nvSpPr>
        <p:spPr>
          <a:xfrm>
            <a:off x="2447339" y="95805"/>
            <a:ext cx="1038686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B2107D1-4891-492F-89EF-8415F71FF694}"/>
              </a:ext>
            </a:extLst>
          </p:cNvPr>
          <p:cNvSpPr txBox="1"/>
          <p:nvPr/>
        </p:nvSpPr>
        <p:spPr>
          <a:xfrm>
            <a:off x="7757666" y="95805"/>
            <a:ext cx="1038686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ERROR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356FADBC-E945-4020-BC71-B283C69ED41D}"/>
              </a:ext>
            </a:extLst>
          </p:cNvPr>
          <p:cNvCxnSpPr>
            <a:cxnSpLocks/>
          </p:cNvCxnSpPr>
          <p:nvPr/>
        </p:nvCxnSpPr>
        <p:spPr>
          <a:xfrm flipH="1">
            <a:off x="4634148" y="482893"/>
            <a:ext cx="2" cy="305636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C57C1DF8-7D95-416F-81CC-241522F6078B}"/>
              </a:ext>
            </a:extLst>
          </p:cNvPr>
          <p:cNvCxnSpPr>
            <a:cxnSpLocks/>
          </p:cNvCxnSpPr>
          <p:nvPr/>
        </p:nvCxnSpPr>
        <p:spPr>
          <a:xfrm flipV="1">
            <a:off x="4634148" y="3521498"/>
            <a:ext cx="0" cy="276084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itle 1">
            <a:extLst>
              <a:ext uri="{FF2B5EF4-FFF2-40B4-BE49-F238E27FC236}">
                <a16:creationId xmlns="" xmlns:a16="http://schemas.microsoft.com/office/drawing/2014/main" id="{0B536FC4-C896-4935-B6BE-31F62D1F7964}"/>
              </a:ext>
            </a:extLst>
          </p:cNvPr>
          <p:cNvSpPr txBox="1">
            <a:spLocks/>
          </p:cNvSpPr>
          <p:nvPr/>
        </p:nvSpPr>
        <p:spPr>
          <a:xfrm>
            <a:off x="0" y="231775"/>
            <a:ext cx="1038678" cy="466725"/>
          </a:xfrm>
          <a:prstGeom prst="rect">
            <a:avLst/>
          </a:prstGeom>
          <a:solidFill>
            <a:srgbClr val="C40CAE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tip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91738" y="836787"/>
            <a:ext cx="4457768" cy="3433372"/>
            <a:chOff x="91738" y="836787"/>
            <a:chExt cx="4457768" cy="3433372"/>
          </a:xfrm>
        </p:grpSpPr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B2760944-FC27-4C20-9218-311D6372A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738" y="836787"/>
              <a:ext cx="4457767" cy="3433372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="" xmlns:a16="http://schemas.microsoft.com/office/drawing/2014/main" id="{5484B792-4C50-41B9-A54F-B8659E821B9C}"/>
                </a:ext>
              </a:extLst>
            </p:cNvPr>
            <p:cNvSpPr/>
            <p:nvPr/>
          </p:nvSpPr>
          <p:spPr>
            <a:xfrm>
              <a:off x="91739" y="1322639"/>
              <a:ext cx="4457767" cy="1819010"/>
            </a:xfrm>
            <a:prstGeom prst="rect">
              <a:avLst/>
            </a:prstGeom>
            <a:blipFill>
              <a:blip r:embed="rId3">
                <a:alphaModFix amt="50000"/>
              </a:blip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60BD9AEF-0550-40BF-8D68-968A86C7D35A}"/>
              </a:ext>
            </a:extLst>
          </p:cNvPr>
          <p:cNvGrpSpPr/>
          <p:nvPr/>
        </p:nvGrpSpPr>
        <p:grpSpPr>
          <a:xfrm>
            <a:off x="8450781" y="698499"/>
            <a:ext cx="3622955" cy="2652565"/>
            <a:chOff x="2979150" y="994199"/>
            <a:chExt cx="6233700" cy="4869602"/>
          </a:xfrm>
        </p:grpSpPr>
        <p:pic>
          <p:nvPicPr>
            <p:cNvPr id="14" name="Picture 13">
              <a:extLst>
                <a:ext uri="{FF2B5EF4-FFF2-40B4-BE49-F238E27FC236}">
                  <a16:creationId xmlns="" xmlns:a16="http://schemas.microsoft.com/office/drawing/2014/main" id="{2535DA9E-C982-433A-98CC-3F930EE2D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9150" y="994199"/>
              <a:ext cx="6233700" cy="4869602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="" xmlns:a16="http://schemas.microsoft.com/office/drawing/2014/main" id="{1E2B5769-2C2A-43E1-9E3C-4FDF5347CFF5}"/>
                </a:ext>
              </a:extLst>
            </p:cNvPr>
            <p:cNvSpPr/>
            <p:nvPr/>
          </p:nvSpPr>
          <p:spPr>
            <a:xfrm>
              <a:off x="2979150" y="1715209"/>
              <a:ext cx="6233700" cy="2466174"/>
            </a:xfrm>
            <a:prstGeom prst="rect">
              <a:avLst/>
            </a:prstGeom>
            <a:blipFill>
              <a:blip r:embed="rId3">
                <a:alphaModFix amt="50000"/>
              </a:blip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AE3DFB20-0994-42B3-B334-4B8A4FD5EA40}"/>
              </a:ext>
            </a:extLst>
          </p:cNvPr>
          <p:cNvGrpSpPr/>
          <p:nvPr/>
        </p:nvGrpSpPr>
        <p:grpSpPr>
          <a:xfrm>
            <a:off x="4741658" y="3390252"/>
            <a:ext cx="3645019" cy="2892092"/>
            <a:chOff x="2979150" y="1020871"/>
            <a:chExt cx="6233700" cy="4816257"/>
          </a:xfrm>
        </p:grpSpPr>
        <p:pic>
          <p:nvPicPr>
            <p:cNvPr id="18" name="Picture 17">
              <a:extLst>
                <a:ext uri="{FF2B5EF4-FFF2-40B4-BE49-F238E27FC236}">
                  <a16:creationId xmlns="" xmlns:a16="http://schemas.microsoft.com/office/drawing/2014/main" id="{B7BF1C1A-CAA0-408B-82C5-FE1F7BCA3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79150" y="1020871"/>
              <a:ext cx="6233700" cy="4816257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="" xmlns:a16="http://schemas.microsoft.com/office/drawing/2014/main" id="{BE13701E-255A-48C4-872F-CF564721C733}"/>
                </a:ext>
              </a:extLst>
            </p:cNvPr>
            <p:cNvSpPr/>
            <p:nvPr/>
          </p:nvSpPr>
          <p:spPr>
            <a:xfrm>
              <a:off x="2979150" y="1696449"/>
              <a:ext cx="6233700" cy="2476054"/>
            </a:xfrm>
            <a:prstGeom prst="rect">
              <a:avLst/>
            </a:prstGeom>
            <a:blipFill>
              <a:blip r:embed="rId3">
                <a:alphaModFix amt="50000"/>
              </a:blip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9B6B8927-B7CD-40F8-BE0E-318A3C96C61C}"/>
              </a:ext>
            </a:extLst>
          </p:cNvPr>
          <p:cNvGrpSpPr/>
          <p:nvPr/>
        </p:nvGrpSpPr>
        <p:grpSpPr>
          <a:xfrm>
            <a:off x="4743186" y="698499"/>
            <a:ext cx="3622955" cy="2633904"/>
            <a:chOff x="4743186" y="698499"/>
            <a:chExt cx="3622955" cy="2633904"/>
          </a:xfrm>
        </p:grpSpPr>
        <p:pic>
          <p:nvPicPr>
            <p:cNvPr id="23" name="Picture 22">
              <a:extLst>
                <a:ext uri="{FF2B5EF4-FFF2-40B4-BE49-F238E27FC236}">
                  <a16:creationId xmlns="" xmlns:a16="http://schemas.microsoft.com/office/drawing/2014/main" id="{59662D5D-60BE-4D9D-B4DA-5314048EE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43186" y="698499"/>
              <a:ext cx="3622955" cy="2633904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="" xmlns:a16="http://schemas.microsoft.com/office/drawing/2014/main" id="{63E09673-6F53-4630-A5D5-9E6236A89664}"/>
                </a:ext>
              </a:extLst>
            </p:cNvPr>
            <p:cNvSpPr/>
            <p:nvPr/>
          </p:nvSpPr>
          <p:spPr>
            <a:xfrm>
              <a:off x="4743186" y="1064776"/>
              <a:ext cx="3602420" cy="1325893"/>
            </a:xfrm>
            <a:prstGeom prst="rect">
              <a:avLst/>
            </a:prstGeom>
            <a:blipFill>
              <a:blip r:embed="rId3">
                <a:alphaModFix amt="50000"/>
              </a:blip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1908156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data:image/png;base64,iVBORw0KGgoAAAANSUhEUgAAAOEAAADhCAMAAAAJbSJIAAABHVBMVEX/vwv////o6O4aGlTR0dz/vgD/vAAAAFf/vwD/xQD/wQjn6vT/ugDn6fLp6e7/wwX/+/H/8tL/4p8VF1X/+egADVb/674AClbZ2eL/yj//xzP/xCLy8vX/5q7//fX/2oT/3pT/9dv/1XX/0Wr/57P/zl3/78zp5+b0043f3+f/0mb/zlQRFVX/yEf/2H//4Z3v3LUAAEv10X7KmCUcHFHxtRCadTbu3sHs4tGRbzjmrRcHEFU0LE6yhy0tJ0+6jSrdph89M0qgejMAAEaPj6fs4c6sgjSGZjrQnR+KajohIE95XkBIOkhxV0NZRkjqsBRkTkRbSESnqb1NTXfCwtFfX4NFOEuCgpxrU0JBQWxxcZBSQUmfn7MuMWarmYvkEbI1AAAPOElEQVR4nO2de1/ayBrHQ3QmIQSiIFBAUVCKFbBWxapooXZXvLXb7u30nO457/9lnEkCkstMMjPJIGH394efXjP5Zp65PDPPMyOlhKveKG3ld5qdSrVWq2mShn5WK53mTn6r1KiLL14S+Oy1Rml7t6LpOjQFAJCmQr+2/kzXtcrudqmxJvAtRBE29pq9mg0mBclGrfWaew1BbyKCsJHvaOFsPk6tk28IeJu4CddKh5oOgUoNN5MKoK4dluK22FgJN7ZaKsLjoHuuTKirra2NOF8qPsL6XkeNRDejVDt78XWycRGu78JY8KaQcHc9pjeLhXAtX9VhbHi2oF7Nx9IkYyBsHMZjnV4haz1sRH+9yITrLQh5ek4aqRC2IhtrRMLXldjN0y2oV16/IOHrji7CPN0CeicSYwTC9Q4UW39TQdiJYKvchGtNwfbpYtSb3P0qL+FbMD8+ixG8nSvh66o+Vz5TepWvOfIQ1ptCxr8wAdjkmctxEJbmbKAzQVCaA+HagS5qgA+Xqh8w9zishKXaS1WgLVhjrUZGwu0XaYFOAbgtkHCj+rIVaAtWmTxkFsKS+tIVaAuoLJbKQLjz4hY6FYA7AgjrnUWw0Klgh3popCXceOE+1CtYo22MlITr0qJY6FRAovQ36AhLDKu78xKgnOBQEebnP8+mkZ6Pi3BBASkRKQh3FquPcYpm1Agn3F7UGjSlh0/hQgkXGpAGMYxwZ7EBEWKYoYYQ5he3DU4FQ7qbYMKF7UWdCulRAwlLSQBEiIFDfxDh+uJNZPACQRO4AMKNhZuLkgSkgGk4mbBeSwogQqyRnSky4UL5g2GCHXbCBZ6r4USev5EIS8kCRIikDpVAuLEgi070AiqhtyEQVpMGiBCrLITbSbNRU4SlYixh4hqhLXxTxBGuJWgkdArUcNs2OMKDZFYhqsQDOsKEzLdxws3B/YR1rtDJxZAK/LM3P2EzqTZqCjbDCV8nGRAh+sIZfIQJHOud8o/7XsK3ye1mbOneuBsP4Vqya9AUWAskTHQ3Y8vb2bgJ15Nuo6b09QDCRPn1JMEWmTDhI8VUcJ1IuBRV6F20cRK+XoZWaEp/TSCsJH+osAUqeMKl6EhtObtTB2FrOVqhKWd3OiNsLA8gQmxgCA+XivDQT7imJtfx9UtV13yECdjtZdFsZ/iZMOF+oVczP3FKuERDha3nAWNKuLtcRorMdNdNWF82QIRYdxHuLSHhnouws1z9jCnQcRJuLNNYONVkQ9Em3Fo+I0VmuuUgbC2fkSIzbc0I15bRSJGZrj0TJni3KUj2TpS0dG7FTLaDYRFqy9gMUUPUpoSN5TRSZKaNCeGSOU4zWS6UxD2h0QwjbcowtLjfzFGEMSmCqwxrWmMSSsyDhZZOS6Ph7cV4PL64Hd710UvEjYmK6N8Nb8/ux+P7s+uTSwTKXISq2YSsS1CG0T95/KAoSrlcRCqjXz083l5q7G9AlJaWTsYPriKUp7ORxFqEuSAlsfoVaWn4uaAUCytOFQbWGxgG2wvgZeI9nnqLWOmWlavxiI3R9C8ktj1DQ7q5Ugaesp/f4MtQis6Y/uXsI6GIQrn4eJlmeJa5l4gIe9QdjZYenpaxZU8glYfrdCRGLd1/LJa75CKKxTHDVwQ9k5A+xkvrf1UC+KyvrFydROh0jP69UgwuYaV8ekJdjWYcmETf0RiXH8JKt+rxc5+3GtPDh3J4CQXlgroA1NVI1IGIxmglwHocKp4OWdrKszTtMcxEJlIeaRFhCRFSxpJql6d0gGwfeSaj/0RRgRPEz5QFwG1ESLuO+HFAWz56g68Sa2M0RqcsBVzQmQncRYR0+6LpR+oPbKr8gxHRuCvQmoiNeEJVi6CCCKlcJ+1OYSkfIX5jItRGbIArhVOq5yMHSqpTuU7pJ7YXQB95zNQWH5iff0v1fL0uUTqHD45ertAdlK2p4lTl4qDr7QULDwx82onPRFAhRXchaIrqmOoUH6laot6Q6AYL44P9jbtFc5795fHsdnhyNxqNLi8vRyfDm/H3jwXzJbqF51fo/mAwU2cjML8fetbp0+f7m+GdVcJodHcyvD67GH+9sgox/1n5jKoOYUmiWyo1hsoAVdzgz/H1yJxbGabLNhVy4tA8pj8aXny7KgzQNygP0E+6rmD6/O/o+ajOkDWcfvx+NjQLMdLuQgzLRzu5+VJAL1JW+lRfEG5JlA5++u7x6+1IDXIENdsj/uXu+uzx8+Md26iv3X5+HJ9ZrmY60Ns0wUdnny8u6UwE5iXaDC6N1svVbOefeTxkWC4wvyXl8+GOtATxlkGCTWkJd52cAi1paUK98AIVackiFLwCVan20u8gWLV/CBOvGrMflzQtO5+pZWfU/gbt8B/CpKv2N5jTLP+8dD6+hXVfzoscIN2ai38IQGf/6Gi/Mr1EAVBcIhSTkH84h1NaYOs8k8lmM/KRtTYLYG//6Oej456wWyOcZe/QrtNEKeQ4m5UtZdo9KMHqexnxZjO5ozmc3QDzlGttUcpoZuSpsrkO3M1Nf4+AhSPCLcr1Un6pmuxUuzWtUBO4LXysgiXaNW/+IvYzMlGZ96ItSG9Q7lvwC567od64EUVXol6n3HviFqjmXEirq6suwn2xlWjuPQnOqwS7LiN9hQhfOX6fFWym1v6h2FwSTzP0EsptsWOitQcs9kwo+D4bSCiLHTCsfXyxw4V6HkyYORZLWGKJp+ERqLg7Gh9h9kisCTWYYqI4BA4ywYTyuciGaMdEMcS1sQvmwwhzVYGIdlyb0PNMPB0NhjCzK/IDNzniS9mktkMJRU79J/GlArsaUPVMSv2E2fci69COEU5pwloCOAwllHOiCp/FeQtMPoR74YQZcT3dc6y+ODcfusd7POG+uA+cF54zo3qqMGcRuicBAsf855wZYQ4UaHm9Xwyh3BZFOMt7Epa75vfvMVYqZ0RNqhy5a6LyD+FRlobwUBChI/9QVA6pd7wnEIoa8x05pILygEHP0+LwhPK5GEJnHrCgXG7Q9C2zra56FmpMtWtCbMiVyx05H9+Mj/QXcURHmBFjQq58/IjTGkPqX476kjd6UfWO9yRC34KbZgWXRnkl75kKkfwLrX/zZ1lRBh+/XwxHjlREteprhnhC14KbGVkpXY6u7y+G0aIoPOdiRDjbRBt9UKwQ6e6gqJQ//BgPRzalf7wnEZ5rz3BgNBx/uVpRlGJZuaKMkiUQus82ibCmqF05M0EKXYS58u3mDr3vFiWhnKkgOE0aXY8/DspKcRot3j2li3TGA3rOp+E/YwgTZo8wkdU+3Z/7UEiEx6Pb8ZOCKs6dk1CmzIzByXfGEPc5UekzQjJN912Wsh3KuV/flYuYhAumeH+3/OdEcbtQ6XtCyl73t03aOsytvsM+onDV5yXEnPXFe16bcU3IF3r3k78KCYTypi8hxf5IT7x1iDuvjdvB6OPfbuXT7wyEf2Dz1pQz3naIO3OPe0HKGOLzIot+ECJh7i+cmZb/5OQjnJvIffalcbeCqYHuH5gqJBL+/glTg9+4h3z82Zf8A4bR/+Fvi+9+wnQ0JEJZ9tVht3wTw1DhJuTfK9XUe5+lYpshkTD3m2ewGDwwphU5RTqDNso5wulh2WOppz43MIhw81+uSiwoP7gTwqWAc4SjnAVteHL1u3/gjJRch786G+JgcBvlJBHyWdCRzvPW0sMHx9iPb4ZkwlezOiwoX37ht1Ap8DzvaAd6G/3vs2p8h22G5J5G/ve0IRa7t3yn0TwDBpzJHvGMT804+TBhLJxiMciEm/+x23GUIxkmCjxXP+peomHc2keDEJohmRBNvi2+H4zns/gVfDdC9Pst0v2zB1SP7/7CGmkA4WrX5ItybMhEIfdbxHBHSbp/86B8WmUklDf/q3w70aIfbxN2R0kc5wmj1xw+4Y00gDD3v8s4jigKv2cmnhsgtF1CQCKZMHsUy6IpxV1BsQQu+HZGwwnj2YKiue8plju7oG/DIpwwji0ouju7YtiJAj08RDBhDPFfdPeuxXB3HjgmGOmbAMIYAjFp786LHgfmjRPyEL7B/2U76lBIf/9h1HBFVSI1w0DCyBs09HdYRr2HFHRIwevBhBFjQljuIY047pPD8yeE+PlO9jxSHbLdJRvtPmBAaoa5QEI5F+W7st4HHKUpqhoBMIwwUsgC653OUe7lBqQpWxhhlNgh9nu5I/j7/hgTSkK5zV2HPHerp+q8oyJsEwBCCbmD+EDNP1sLJ0xtSFzl4bZ+aQk5Y0KAROhlQghT61yEELP1O1XgeGiOF5yE6wEUQYR8c3BMBAYtoZzlahm4+TYlYSpPg6iqwBK01SEDhhJm9icPgfYjqfY09a1AhmDC0J1hxAVq1V6ntds83rdFGu6p6vB88pD94+Zuq9OrSiA0I3q228tFmNoJqEUVgt7x0c/tXMapAMBQQjnrelQm1zYzokFQSrROHAgpCVPbREQo7Z9bOcsBSKyEPmIzBfx8XyOako6fbrMQkhAByMsB+a8xEdrKyPsEWw0HpCDEz99A9ZyZj5sQMZ5jZ+XkuRoTIa5HBdU2ByA/oZzBpX3rIZ0MNSEGEfDUYBRCVIs+QipAOsJUydMMAlPQA/TKIsTuDocjemI0AQgc6BkJU+vuOapKnFwH600EQk/KMJCCpmrshKmNmuML+tKZ5kLocpBhLWCyzUWYqjv8RbIHGKIoVupykGGH7C7xEpqjxvQb+rMM5kL47CADmlGCgzBVmixPqVXOZhiNUG5PEmqBStfHsBOmNqqWnZC3JcQSTnL3YZW2CbITmkvFINCLF0poLYoDwsJvXISpEupTyYtpggl3AepDWSyUhzC1dqC/YB3qB7jNl3gJzQnOyxGyViAfYar+lnOwiEiYfUs9CEYkTKU4XzFqX8r1rnMlDFsvTT4hPg94uQizRz3eOW1CCDNN6E+7XERCbjuTK6DC/X9zCSA0N7JBwKr/4hAS4vJCZa5E8K6AyPLmHAm5h4uaKqm1uQ4W8yW09weDtt8Wh5DLTLOTtSTOJQI+I+Ul5ELMToKeQIuHkBOQm5C9O81mjqcrSfA4cIcKK76ONAohay1mco5kaniQY2yLvDUYhRAx0tdjJvveueCKXPX3WXrGHD9fNEJqyGz7qOc63trcEu8d0XU4kfCiE9qYpnI5BIvjzW1uNrbe7jRblWqtVtMkDf2sVlrNnbdbjU3sFzIflMtZT43h7f4PLJ2Fp8YnxpU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"/>
          <p:cNvGrpSpPr/>
          <p:nvPr/>
        </p:nvGrpSpPr>
        <p:grpSpPr>
          <a:xfrm>
            <a:off x="3738565" y="3019589"/>
            <a:ext cx="4722263" cy="1026893"/>
            <a:chOff x="3738565" y="3019589"/>
            <a:chExt cx="4722263" cy="1026893"/>
          </a:xfrm>
        </p:grpSpPr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9674CE2F-8E4B-4E87-8AD5-2A4452B2662D}"/>
                </a:ext>
              </a:extLst>
            </p:cNvPr>
            <p:cNvSpPr txBox="1"/>
            <p:nvPr/>
          </p:nvSpPr>
          <p:spPr>
            <a:xfrm>
              <a:off x="3738565" y="3026980"/>
              <a:ext cx="4722263" cy="101566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6000" dirty="0"/>
                <a:t>  THANKS</a:t>
              </a:r>
            </a:p>
          </p:txBody>
        </p:sp>
        <p:pic>
          <p:nvPicPr>
            <p:cNvPr id="1027" name="Picture 3" descr="F:\Coding\github_repos\udemy_learn_eosio_1\2_Ch_1-EOSIO_Essentials\images\namaste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430813" y="3019589"/>
              <a:ext cx="1026893" cy="1026893"/>
            </a:xfrm>
            <a:prstGeom prst="rect">
              <a:avLst/>
            </a:prstGeom>
            <a:noFill/>
          </p:spPr>
        </p:pic>
      </p:grpSp>
      <p:grpSp>
        <p:nvGrpSpPr>
          <p:cNvPr id="8" name="Group 7"/>
          <p:cNvGrpSpPr/>
          <p:nvPr/>
        </p:nvGrpSpPr>
        <p:grpSpPr>
          <a:xfrm>
            <a:off x="3676650" y="1057275"/>
            <a:ext cx="4838700" cy="4743450"/>
            <a:chOff x="3676650" y="1057275"/>
            <a:chExt cx="4838700" cy="4743450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676650" y="1057275"/>
              <a:ext cx="4838700" cy="4743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5484B792-4C50-41B9-A54F-B8659E821B9C}"/>
                </a:ext>
              </a:extLst>
            </p:cNvPr>
            <p:cNvSpPr/>
            <p:nvPr/>
          </p:nvSpPr>
          <p:spPr>
            <a:xfrm>
              <a:off x="3686277" y="1690501"/>
              <a:ext cx="4827102" cy="2639761"/>
            </a:xfrm>
            <a:prstGeom prst="rect">
              <a:avLst/>
            </a:prstGeom>
            <a:blipFill>
              <a:blip r:embed="rId4">
                <a:alphaModFix amt="50000"/>
              </a:blip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1643</TotalTime>
  <Words>76</Words>
  <Application>Microsoft Office PowerPoint</Application>
  <PresentationFormat>Custom</PresentationFormat>
  <Paragraphs>26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Retrospect</vt:lpstr>
      <vt:lpstr>Tip User Bot</vt:lpstr>
      <vt:lpstr>Content</vt:lpstr>
      <vt:lpstr>Slide 3</vt:lpstr>
      <vt:lpstr>balance</vt:lpstr>
      <vt:lpstr>deposit</vt:lpstr>
      <vt:lpstr>withdraw</vt:lpstr>
      <vt:lpstr>Slide 7</vt:lpstr>
      <vt:lpstr>Slide 8</vt:lpstr>
      <vt:lpstr>Slide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GPK.Battles</dc:title>
  <dc:creator>abhijit roy</dc:creator>
  <cp:lastModifiedBy>Abhijit</cp:lastModifiedBy>
  <cp:revision>351</cp:revision>
  <dcterms:created xsi:type="dcterms:W3CDTF">2021-03-08T17:38:02Z</dcterms:created>
  <dcterms:modified xsi:type="dcterms:W3CDTF">2021-04-05T09:42:45Z</dcterms:modified>
</cp:coreProperties>
</file>